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737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63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4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998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81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9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3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7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2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9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1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i="0" u="none" strike="noStrike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https://doi.org/10.14295/rp.v53i2.182</a:t>
            </a:r>
          </a:p>
        </p:txBody>
      </p:sp>
      <p:pic>
        <p:nvPicPr>
          <p:cNvPr id="5" name="Imagen 4" descr="Gráfico, Gráfico de barras&#10;&#10;Descripción generada automáticamente">
            <a:extLst>
              <a:ext uri="{FF2B5EF4-FFF2-40B4-BE49-F238E27FC236}">
                <a16:creationId xmlns:a16="http://schemas.microsoft.com/office/drawing/2014/main" id="{A04D734B-7FAA-42E5-9A05-F6D9E96DEC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" r="3" b="3"/>
          <a:stretch/>
        </p:blipFill>
        <p:spPr>
          <a:xfrm>
            <a:off x="841248" y="2516777"/>
            <a:ext cx="6236208" cy="366018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2875280"/>
            <a:ext cx="3803904" cy="2326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Ramírez-Villamizar J, Hernández-</a:t>
            </a:r>
            <a:r>
              <a:rPr lang="en-US" sz="2200" b="0" i="0" u="none" strike="noStrike" baseline="30000" dirty="0" err="1"/>
              <a:t>Corredor</a:t>
            </a:r>
            <a:r>
              <a:rPr lang="en-US" sz="2200" b="0" i="0" u="none" strike="noStrike" baseline="30000" dirty="0"/>
              <a:t> LJ, Córdoba-</a:t>
            </a:r>
            <a:r>
              <a:rPr lang="en-US" sz="2200" b="0" i="0" u="none" strike="noStrike" baseline="30000" dirty="0" err="1"/>
              <a:t>Gravini</a:t>
            </a:r>
            <a:r>
              <a:rPr lang="en-US" sz="2200" b="0" i="0" u="none" strike="noStrike" baseline="30000" dirty="0"/>
              <a:t> JL, Junco-González JL. </a:t>
            </a:r>
            <a:r>
              <a:rPr lang="en-US" sz="2200" b="0" i="0" u="none" strike="noStrike" baseline="30000" dirty="0" err="1"/>
              <a:t>Concordancia</a:t>
            </a:r>
            <a:r>
              <a:rPr lang="en-US" sz="2200" b="0" i="0" u="none" strike="noStrike" baseline="30000" dirty="0"/>
              <a:t> entre el </a:t>
            </a:r>
            <a:r>
              <a:rPr lang="en-US" sz="2200" b="0" i="0" u="none" strike="noStrike" baseline="30000" dirty="0" err="1"/>
              <a:t>puntaje</a:t>
            </a:r>
            <a:r>
              <a:rPr lang="en-US" sz="2200" b="0" i="0" u="none" strike="noStrike" baseline="30000" dirty="0"/>
              <a:t> de la </a:t>
            </a:r>
            <a:r>
              <a:rPr lang="en-US" sz="2200" b="0" i="0" u="none" strike="noStrike" baseline="30000" dirty="0" err="1"/>
              <a:t>escala</a:t>
            </a:r>
            <a:r>
              <a:rPr lang="en-US" sz="2200" b="0" i="0" u="none" strike="noStrike" baseline="30000" dirty="0"/>
              <a:t> </a:t>
            </a:r>
            <a:r>
              <a:rPr lang="en-US" sz="2200" b="0" i="0" u="none" strike="noStrike" baseline="30000" dirty="0" err="1"/>
              <a:t>modificada</a:t>
            </a:r>
            <a:r>
              <a:rPr lang="en-US" sz="2200" b="0" i="0" u="none" strike="noStrike" baseline="30000" dirty="0"/>
              <a:t> de Wood y el </a:t>
            </a:r>
            <a:r>
              <a:rPr lang="en-US" sz="2200" b="0" i="0" u="none" strike="noStrike" baseline="30000" dirty="0" err="1"/>
              <a:t>lugar</a:t>
            </a:r>
            <a:r>
              <a:rPr lang="en-US" sz="2200" b="0" i="0" u="none" strike="noStrike" baseline="30000" dirty="0"/>
              <a:t> de </a:t>
            </a:r>
            <a:r>
              <a:rPr lang="en-US" sz="2200" b="0" i="0" u="none" strike="noStrike" baseline="30000" dirty="0" err="1"/>
              <a:t>manejo</a:t>
            </a:r>
            <a:r>
              <a:rPr lang="en-US" sz="2200" b="0" i="0" u="none" strike="noStrike" baseline="30000" dirty="0"/>
              <a:t> de los </a:t>
            </a:r>
            <a:r>
              <a:rPr lang="en-US" sz="2200" b="0" i="0" u="none" strike="noStrike" baseline="30000" dirty="0" err="1"/>
              <a:t>pacientes</a:t>
            </a:r>
            <a:r>
              <a:rPr lang="en-US" sz="2200" b="0" i="0" u="none" strike="noStrike" baseline="30000" dirty="0"/>
              <a:t> con bronquiolitis aguda. </a:t>
            </a:r>
            <a:r>
              <a:rPr lang="en-US" sz="2200" b="0" i="0" u="none" strike="noStrike" baseline="30000" dirty="0" err="1"/>
              <a:t>Pediatr</a:t>
            </a:r>
            <a:r>
              <a:rPr lang="en-US" sz="2200" b="0" i="0" u="none" strike="noStrike" baseline="30000" dirty="0"/>
              <a:t>. 2020;53(2):42-48. </a:t>
            </a:r>
          </a:p>
        </p:txBody>
      </p:sp>
    </p:spTree>
    <p:extLst>
      <p:ext uri="{BB962C8B-B14F-4D97-AF65-F5344CB8AC3E}">
        <p14:creationId xmlns:p14="http://schemas.microsoft.com/office/powerpoint/2010/main" val="339918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i="0" u="none" strike="noStrike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https://doi.org/10.14295/rp.v53i2.182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3078480"/>
            <a:ext cx="3803904" cy="2082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Ramírez-Villamizar J, Hernández-</a:t>
            </a:r>
            <a:r>
              <a:rPr lang="en-US" sz="2200" b="0" i="0" u="none" strike="noStrike" baseline="30000" dirty="0" err="1"/>
              <a:t>Corredor</a:t>
            </a:r>
            <a:r>
              <a:rPr lang="en-US" sz="2200" b="0" i="0" u="none" strike="noStrike" baseline="30000" dirty="0"/>
              <a:t> LJ, Córdoba-</a:t>
            </a:r>
            <a:r>
              <a:rPr lang="en-US" sz="2200" b="0" i="0" u="none" strike="noStrike" baseline="30000" dirty="0" err="1"/>
              <a:t>Gravini</a:t>
            </a:r>
            <a:r>
              <a:rPr lang="en-US" sz="2200" b="0" i="0" u="none" strike="noStrike" baseline="30000" dirty="0"/>
              <a:t> JL, Junco-González JL. </a:t>
            </a:r>
            <a:r>
              <a:rPr lang="en-US" sz="2200" b="0" i="0" u="none" strike="noStrike" baseline="30000" dirty="0" err="1"/>
              <a:t>Concordancia</a:t>
            </a:r>
            <a:r>
              <a:rPr lang="en-US" sz="2200" b="0" i="0" u="none" strike="noStrike" baseline="30000" dirty="0"/>
              <a:t> entre el </a:t>
            </a:r>
            <a:r>
              <a:rPr lang="en-US" sz="2200" b="0" i="0" u="none" strike="noStrike" baseline="30000" dirty="0" err="1"/>
              <a:t>puntaje</a:t>
            </a:r>
            <a:r>
              <a:rPr lang="en-US" sz="2200" b="0" i="0" u="none" strike="noStrike" baseline="30000" dirty="0"/>
              <a:t> de la </a:t>
            </a:r>
            <a:r>
              <a:rPr lang="en-US" sz="2200" b="0" i="0" u="none" strike="noStrike" baseline="30000" dirty="0" err="1"/>
              <a:t>escala</a:t>
            </a:r>
            <a:r>
              <a:rPr lang="en-US" sz="2200" b="0" i="0" u="none" strike="noStrike" baseline="30000" dirty="0"/>
              <a:t> </a:t>
            </a:r>
            <a:r>
              <a:rPr lang="en-US" sz="2200" b="0" i="0" u="none" strike="noStrike" baseline="30000" dirty="0" err="1"/>
              <a:t>modificada</a:t>
            </a:r>
            <a:r>
              <a:rPr lang="en-US" sz="2200" b="0" i="0" u="none" strike="noStrike" baseline="30000" dirty="0"/>
              <a:t> de Wood y el </a:t>
            </a:r>
            <a:r>
              <a:rPr lang="en-US" sz="2200" b="0" i="0" u="none" strike="noStrike" baseline="30000" dirty="0" err="1"/>
              <a:t>lugar</a:t>
            </a:r>
            <a:r>
              <a:rPr lang="en-US" sz="2200" b="0" i="0" u="none" strike="noStrike" baseline="30000" dirty="0"/>
              <a:t> de </a:t>
            </a:r>
            <a:r>
              <a:rPr lang="en-US" sz="2200" b="0" i="0" u="none" strike="noStrike" baseline="30000" dirty="0" err="1"/>
              <a:t>manejo</a:t>
            </a:r>
            <a:r>
              <a:rPr lang="en-US" sz="2200" b="0" i="0" u="none" strike="noStrike" baseline="30000" dirty="0"/>
              <a:t> de los </a:t>
            </a:r>
            <a:r>
              <a:rPr lang="en-US" sz="2200" b="0" i="0" u="none" strike="noStrike" baseline="30000" dirty="0" err="1"/>
              <a:t>pacientes</a:t>
            </a:r>
            <a:r>
              <a:rPr lang="en-US" sz="2200" b="0" i="0" u="none" strike="noStrike" baseline="30000" dirty="0"/>
              <a:t> con bronquiolitis aguda. </a:t>
            </a:r>
            <a:r>
              <a:rPr lang="en-US" sz="2200" b="0" i="0" u="none" strike="noStrike" baseline="30000" dirty="0" err="1"/>
              <a:t>Pediatr</a:t>
            </a:r>
            <a:r>
              <a:rPr lang="en-US" sz="2200" b="0" i="0" u="none" strike="noStrike" baseline="30000" dirty="0"/>
              <a:t>. 2020;53(2):42-48. </a:t>
            </a:r>
          </a:p>
        </p:txBody>
      </p:sp>
      <p:pic>
        <p:nvPicPr>
          <p:cNvPr id="6" name="Imagen 5" descr="Gráfico&#10;&#10;Descripción generada automáticamente">
            <a:extLst>
              <a:ext uri="{FF2B5EF4-FFF2-40B4-BE49-F238E27FC236}">
                <a16:creationId xmlns:a16="http://schemas.microsoft.com/office/drawing/2014/main" id="{0434BA40-C3EA-447A-8473-12F50F648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20" y="2505071"/>
            <a:ext cx="6098070" cy="364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1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i="0" u="none" strike="noStrike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https://doi.org/10.14295/rp.v53i2.182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3078480"/>
            <a:ext cx="3803904" cy="23507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200" b="1" i="0" u="none" strike="noStrike" baseline="30000" dirty="0"/>
              <a:t>Como Citar:</a:t>
            </a:r>
            <a:r>
              <a:rPr lang="es-CO" sz="2200" b="0" i="0" u="none" strike="noStrike" baseline="30000" dirty="0"/>
              <a:t> Ramírez-Villamizar J, Hernández-Corredor LJ, Córdoba-</a:t>
            </a:r>
            <a:r>
              <a:rPr lang="es-CO" sz="2200" b="0" i="0" u="none" strike="noStrike" baseline="30000" dirty="0" err="1"/>
              <a:t>Gravini</a:t>
            </a:r>
            <a:r>
              <a:rPr lang="es-CO" sz="2200" b="0" i="0" u="none" strike="noStrike" baseline="30000" dirty="0"/>
              <a:t> JL, Junco-González JL. Concordancia entre el puntaje de la escala modificada de Wood y el lugar de manejo de los pacientes con </a:t>
            </a:r>
            <a:r>
              <a:rPr lang="en-US" sz="2200" b="0" i="0" u="none" strike="noStrike" baseline="30000" dirty="0"/>
              <a:t>bronquiolitis aguda. </a:t>
            </a:r>
            <a:r>
              <a:rPr lang="en-US" sz="2200" b="0" i="0" u="none" strike="noStrike" baseline="30000" dirty="0" err="1"/>
              <a:t>Pediatr</a:t>
            </a:r>
            <a:r>
              <a:rPr lang="en-US" sz="2200" b="0" i="0" u="none" strike="noStrike" baseline="30000" dirty="0"/>
              <a:t>. 2020;53(2):42-48. </a:t>
            </a:r>
          </a:p>
        </p:txBody>
      </p:sp>
      <p:pic>
        <p:nvPicPr>
          <p:cNvPr id="7" name="Imagen 6" descr="Gráfico, Histograma&#10;&#10;Descripción generada automáticamente">
            <a:extLst>
              <a:ext uri="{FF2B5EF4-FFF2-40B4-BE49-F238E27FC236}">
                <a16:creationId xmlns:a16="http://schemas.microsoft.com/office/drawing/2014/main" id="{560E585F-4D13-44CD-A0DD-0D3511B61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290" y="2563850"/>
            <a:ext cx="6433060" cy="385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6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i="0" u="none" strike="noStrike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https://doi.org/10.14295/rp.v53i2.182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3078480"/>
            <a:ext cx="3803904" cy="23507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200" b="1" i="0" u="none" strike="noStrike" baseline="30000" dirty="0"/>
              <a:t>Como Citar:</a:t>
            </a:r>
            <a:r>
              <a:rPr lang="es-CO" sz="2200" b="0" i="0" u="none" strike="noStrike" baseline="30000" dirty="0"/>
              <a:t> Ramírez-Villamizar J, Hernández-Corredor LJ, Córdoba-</a:t>
            </a:r>
            <a:r>
              <a:rPr lang="es-CO" sz="2200" b="0" i="0" u="none" strike="noStrike" baseline="30000" dirty="0" err="1"/>
              <a:t>Gravini</a:t>
            </a:r>
            <a:r>
              <a:rPr lang="es-CO" sz="2200" b="0" i="0" u="none" strike="noStrike" baseline="30000" dirty="0"/>
              <a:t> JL, Junco-González JL. Concordancia entre el puntaje de la escala modificada de Wood y el lugar de manejo de los pacientes con </a:t>
            </a:r>
            <a:r>
              <a:rPr lang="en-US" sz="2200" b="0" i="0" u="none" strike="noStrike" baseline="30000" dirty="0"/>
              <a:t>bronquiolitis aguda. </a:t>
            </a:r>
            <a:r>
              <a:rPr lang="en-US" sz="2200" b="0" i="0" u="none" strike="noStrike" baseline="30000" dirty="0" err="1"/>
              <a:t>Pediatr</a:t>
            </a:r>
            <a:r>
              <a:rPr lang="en-US" sz="2200" b="0" i="0" u="none" strike="noStrike" baseline="30000" dirty="0"/>
              <a:t>. 2020;53(2):42-48. </a:t>
            </a:r>
          </a:p>
        </p:txBody>
      </p:sp>
      <p:pic>
        <p:nvPicPr>
          <p:cNvPr id="6" name="Imagen 5" descr="Gráfico, Histograma&#10;&#10;Descripción generada automáticamente">
            <a:extLst>
              <a:ext uri="{FF2B5EF4-FFF2-40B4-BE49-F238E27FC236}">
                <a16:creationId xmlns:a16="http://schemas.microsoft.com/office/drawing/2014/main" id="{A946207E-309D-4CD8-852A-95D2D76D78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65" y="2562044"/>
            <a:ext cx="6112255" cy="37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38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224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1</cp:revision>
  <dcterms:created xsi:type="dcterms:W3CDTF">2020-12-09T02:09:12Z</dcterms:created>
  <dcterms:modified xsi:type="dcterms:W3CDTF">2020-12-09T02:16:27Z</dcterms:modified>
</cp:coreProperties>
</file>